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3959" r:id="rId3"/>
    <p:sldId id="452" r:id="rId4"/>
    <p:sldId id="3981" r:id="rId5"/>
    <p:sldId id="3960" r:id="rId6"/>
    <p:sldId id="3991" r:id="rId7"/>
    <p:sldId id="3996" r:id="rId8"/>
    <p:sldId id="3970" r:id="rId9"/>
    <p:sldId id="3965" r:id="rId10"/>
    <p:sldId id="3997" r:id="rId11"/>
    <p:sldId id="3992" r:id="rId12"/>
    <p:sldId id="446" r:id="rId13"/>
    <p:sldId id="3977" r:id="rId14"/>
    <p:sldId id="3953" r:id="rId15"/>
    <p:sldId id="39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6408" autoAdjust="0"/>
  </p:normalViewPr>
  <p:slideViewPr>
    <p:cSldViewPr snapToGrid="0">
      <p:cViewPr varScale="1">
        <p:scale>
          <a:sx n="96" d="100"/>
          <a:sy n="96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9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t>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8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itchFamily="2" charset="-122"/>
              </a:rPr>
              <a:t>10</a:t>
            </a:fld>
            <a:endParaRPr lang="zh-CN" altLang="en-US" sz="12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14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3FE72A-DE70-DE45-FCF2-18C308E48B98}"/>
              </a:ext>
            </a:extLst>
          </p:cNvPr>
          <p:cNvSpPr/>
          <p:nvPr userDrawn="1"/>
        </p:nvSpPr>
        <p:spPr>
          <a:xfrm rot="20174719">
            <a:off x="393437" y="1676641"/>
            <a:ext cx="3632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4129DA-0E7A-19A5-9A87-D51EAE9C4AD8}"/>
              </a:ext>
            </a:extLst>
          </p:cNvPr>
          <p:cNvSpPr/>
          <p:nvPr userDrawn="1"/>
        </p:nvSpPr>
        <p:spPr>
          <a:xfrm rot="20174719">
            <a:off x="393436" y="4781246"/>
            <a:ext cx="3632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A5EEE0-5689-283C-6017-EADE94BA2A71}"/>
              </a:ext>
            </a:extLst>
          </p:cNvPr>
          <p:cNvSpPr/>
          <p:nvPr userDrawn="1"/>
        </p:nvSpPr>
        <p:spPr>
          <a:xfrm rot="20174719">
            <a:off x="7794371" y="1606973"/>
            <a:ext cx="3632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FA8B0E-5A86-1C27-7699-84CBA6178162}"/>
              </a:ext>
            </a:extLst>
          </p:cNvPr>
          <p:cNvSpPr/>
          <p:nvPr userDrawn="1"/>
        </p:nvSpPr>
        <p:spPr>
          <a:xfrm rot="20174719">
            <a:off x="7794372" y="4711578"/>
            <a:ext cx="36327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20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深圳市九音科技有限公司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4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 ftr="0"/>
  <p:txStyles>
    <p:titleStyle>
      <a:lvl1pPr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228600" indent="-228600" algn="l" defTabSz="9144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6858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9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11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openxmlformats.org/officeDocument/2006/relationships/image" Target="../media/image38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0.jpeg"/><Relationship Id="rId5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microsoft.com/office/2007/relationships/hdphoto" Target="../media/hdphoto1.wdp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microsoft.com/office/2007/relationships/media" Target="../media/media2.wav"/><Relationship Id="rId7" Type="http://schemas.openxmlformats.org/officeDocument/2006/relationships/image" Target="../media/image21.png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3.jpeg"/><Relationship Id="rId4" Type="http://schemas.openxmlformats.org/officeDocument/2006/relationships/audio" Target="../media/media2.wav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743950" y="5699760"/>
            <a:ext cx="5731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352567-5D94-55DD-D0E2-C12F7FA6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company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FAE067-1FBC-E197-7CA3-296BB392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/>
          <p:cNvSpPr txBox="1">
            <a:spLocks noChangeArrowheads="1"/>
          </p:cNvSpPr>
          <p:nvPr/>
        </p:nvSpPr>
        <p:spPr bwMode="auto">
          <a:xfrm>
            <a:off x="840317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483631"/>
              </p:ext>
            </p:extLst>
          </p:nvPr>
        </p:nvGraphicFramePr>
        <p:xfrm>
          <a:off x="821042" y="4362164"/>
          <a:ext cx="10640060" cy="16167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88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335" b="1" kern="0" dirty="0">
                          <a:effectLst/>
                          <a:latin typeface="微软雅黑" charset="0"/>
                          <a:ea typeface="微软雅黑" charset="0"/>
                          <a:cs typeface="Times New Roman" panose="02020603050405020304" pitchFamily="18" charset="0"/>
                        </a:rPr>
                        <a:t>采样率</a:t>
                      </a:r>
                      <a:endParaRPr lang="zh-CN" sz="1335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不同音频</a:t>
                      </a:r>
                      <a:r>
                        <a:rPr 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通路场景，可用系统资源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空间</a:t>
                      </a:r>
                      <a:r>
                        <a:rPr lang="zh-CN" altLang="en-US" sz="1400" b="1" kern="0" dirty="0">
                          <a:effectLst/>
                          <a:latin typeface="宋体" charset="0"/>
                          <a:ea typeface="微软雅黑" charset="0"/>
                          <a:cs typeface="宋体" charset="0"/>
                        </a:rPr>
                        <a:t>≧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217KB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USB-&gt;DAC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ADC-&gt;USB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48K@32bit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94.79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94.75%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94.10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95.17%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94.36%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96K@32bit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90.59%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90.08%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89.20%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89.60%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93.35%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91.87%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192K@32bit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82.52%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81.38%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79.25%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80.21%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85.97%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778497" y="1440686"/>
            <a:ext cx="10599832" cy="2543999"/>
            <a:chOff x="505162" y="969655"/>
            <a:chExt cx="7949874" cy="1908000"/>
          </a:xfrm>
        </p:grpSpPr>
        <p:sp>
          <p:nvSpPr>
            <p:cNvPr id="43" name="矩形: 圆角 42"/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4677072" y="969655"/>
              <a:ext cx="377796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6" name="原创设计师QQ598969553      _12"/>
            <p:cNvSpPr/>
            <p:nvPr/>
          </p:nvSpPr>
          <p:spPr>
            <a:xfrm>
              <a:off x="5290602" y="1045023"/>
              <a:ext cx="2826833" cy="28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Soundec Playground</a:t>
              </a:r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™</a:t>
              </a:r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 </a:t>
              </a:r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评估板</a:t>
              </a:r>
              <a:endParaRPr lang="en-US" altLang="zh-CN" sz="18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775696" y="1045806"/>
              <a:ext cx="1848326" cy="1772382"/>
              <a:chOff x="2760090" y="987662"/>
              <a:chExt cx="1848326" cy="1772382"/>
            </a:xfrm>
          </p:grpSpPr>
          <p:sp>
            <p:nvSpPr>
              <p:cNvPr id="62" name="原创设计师QQ598969553      _12"/>
              <p:cNvSpPr/>
              <p:nvPr/>
            </p:nvSpPr>
            <p:spPr>
              <a:xfrm>
                <a:off x="2888102" y="987662"/>
                <a:ext cx="162707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2760090" y="2358000"/>
                <a:ext cx="1848326" cy="402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45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/>
              <p:cNvSpPr/>
              <p:nvPr/>
            </p:nvSpPr>
            <p:spPr>
              <a:xfrm>
                <a:off x="526050" y="990232"/>
                <a:ext cx="207871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/>
                  <p:cNvSpPr/>
                  <p:nvPr/>
                </p:nvSpPr>
                <p:spPr>
                  <a:xfrm>
                    <a:off x="906780" y="1333500"/>
                    <a:ext cx="3970020" cy="2164079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/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5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5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SDK&amp;</a:t>
                    </a:r>
                    <a:r>
                      <a:rPr lang="en-US" altLang="zh-CN" sz="1100" dirty="0">
                        <a:solidFill>
                          <a:srgbClr val="2A2B2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 Studio</a:t>
                    </a:r>
                    <a:r>
                      <a:rPr lang="en-US" altLang="zh-CN" sz="1050" baseline="30000" dirty="0">
                        <a:solidFill>
                          <a:srgbClr val="2A2B2E"/>
                        </a:solidFill>
                        <a:uFillTx/>
                        <a:latin typeface="微软雅黑" charset="0"/>
                        <a:ea typeface="微软雅黑" panose="020B0503020204020204" pitchFamily="34" charset="-122"/>
                      </a:rPr>
                      <a:t>TM</a:t>
                    </a:r>
                    <a:endParaRPr lang="en-US" altLang="zh-CN" sz="105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5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/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>
                    <a:fillRect/>
                  </a:stretch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/>
            <p:cNvSpPr>
              <a:spLocks noChangeArrowheads="1"/>
            </p:cNvSpPr>
            <p:nvPr/>
          </p:nvSpPr>
          <p:spPr bwMode="auto">
            <a:xfrm>
              <a:off x="6666071" y="1503425"/>
              <a:ext cx="178896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功能完整的评估板，用于在线调试、评估音效</a:t>
              </a:r>
              <a:endPara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USB-C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，积木式搭建定制化硬件方案</a:t>
              </a:r>
            </a:p>
          </p:txBody>
        </p:sp>
      </p:grpSp>
      <p:sp>
        <p:nvSpPr>
          <p:cNvPr id="2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4" name="图片 3" descr="/private/var/folders/4l/w4q5nvpd1dz44mqc998fxlp80000gn/T/com.kingsoft.wpsoffice.mac/photoedit2/20230306203235/temp.pngtemp">
            <a:extLst>
              <a:ext uri="{FF2B5EF4-FFF2-40B4-BE49-F238E27FC236}">
                <a16:creationId xmlns:a16="http://schemas.microsoft.com/office/drawing/2014/main" id="{447F7DCB-BC0F-D35D-CF79-9DA23FFEB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839845" y="1809115"/>
            <a:ext cx="2404745" cy="1647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914A23-44B7-E8B9-FE95-9788FED81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6178" y="1992371"/>
            <a:ext cx="2652097" cy="19122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DCF61D-8773-6A7B-C6F5-9BDC0F54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680652"/>
      </p:ext>
    </p:extLst>
  </p:cSld>
  <p:clrMapOvr>
    <a:masterClrMapping/>
  </p:clrMapOvr>
  <p:transition spd="slow" advTm="5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资源明细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8" y="1426668"/>
            <a:ext cx="11109518" cy="5155608"/>
            <a:chOff x="380187" y="1006044"/>
            <a:chExt cx="8465450" cy="3866706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86759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110dB,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86DAC-6167-E968-8740-315E1E6E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B5C534-F8F5-2258-C785-19ECF83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6" y="3706088"/>
            <a:ext cx="1137571" cy="1298547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5212479" y="2209323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9106" y="2136390"/>
            <a:ext cx="3995838" cy="2946468"/>
            <a:chOff x="245238" y="1431603"/>
            <a:chExt cx="3995838" cy="2582180"/>
          </a:xfrm>
        </p:grpSpPr>
        <p:sp>
          <p:nvSpPr>
            <p:cNvPr id="8" name="文本框 7"/>
            <p:cNvSpPr txBox="1"/>
            <p:nvPr/>
          </p:nvSpPr>
          <p:spPr>
            <a:xfrm>
              <a:off x="245238" y="1945586"/>
              <a:ext cx="3935572" cy="66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BGA80</a:t>
              </a:r>
            </a:p>
            <a:p>
              <a:pPr algn="ctr" defTabSz="821690"/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/>
                <a:sym typeface="Helvetica Neue" panose="02000503000000020004"/>
              </a:endParaRPr>
            </a:p>
            <a:p>
              <a:pPr algn="ctr" defTabSz="821690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09" y="2738678"/>
              <a:ext cx="2735088" cy="127510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9929725"/>
              </p:ext>
            </p:extLst>
          </p:nvPr>
        </p:nvGraphicFramePr>
        <p:xfrm>
          <a:off x="5839285" y="1569720"/>
          <a:ext cx="5244823" cy="48133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86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513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</a:tblGrid>
              <a:tr h="32073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8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53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数字麦克风：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12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12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3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3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24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8150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0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04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8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6B43B0-F4A2-C6F8-7011-4F3BE82F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56006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99020" y="5699760"/>
            <a:ext cx="59764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/>
              <a:t>company confidential</a:t>
            </a:r>
            <a:endParaRPr lang="en-US" altLang="zh-CN" sz="1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B93E68-DD86-F0D4-92ED-BBEB44D2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14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合作伙伴与芯片生产企业合作，打造出世界一流的音频处理器与配套元器件，为客户提供质量可靠、供应稳定与服务专业的声学整体解决方案。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company confidential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9777886" y="1674596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082883" y="1672863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387474" y="1674981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283293" y="1676805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2990157" y="1681883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4694244" y="1670827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282071" y="3126603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592883" y="5513267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4745204" y="4422760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4685268" y="4185287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283293" y="4434708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295081" y="4154828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9808366" y="4412325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9818709" y="4192491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017341" y="4167843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2991379" y="4422227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064" y="2470244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11724" y="3258129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668611" y="3374390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05090" y="5282391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394080" y="4422605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410884" y="4184328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098877" y="4412871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131041" y="4180464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43F5CE-34A0-50F1-9CF5-8A7850F8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7" y="3878092"/>
            <a:ext cx="3572563" cy="2960616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289B7F-795C-B595-3AE2-D25E084A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856" y="1747091"/>
            <a:ext cx="4501816" cy="3993951"/>
          </a:xfrm>
          <a:prstGeom prst="rect">
            <a:avLst/>
          </a:prstGeom>
        </p:spPr>
      </p:pic>
      <p:sp>
        <p:nvSpPr>
          <p:cNvPr id="17415" name="原创设计师QQ598969553      _6"/>
          <p:cNvSpPr>
            <a:spLocks noChangeArrowheads="1"/>
          </p:cNvSpPr>
          <p:nvPr/>
        </p:nvSpPr>
        <p:spPr bwMode="auto">
          <a:xfrm>
            <a:off x="715011" y="1322449"/>
            <a:ext cx="7070651" cy="4851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665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MAC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/>
          <p:cNvSpPr txBox="1">
            <a:spLocks noChangeArrowheads="1"/>
          </p:cNvSpPr>
          <p:nvPr/>
        </p:nvSpPr>
        <p:spPr bwMode="auto">
          <a:xfrm>
            <a:off x="840317" y="548217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BF0E72-5DCD-E4F5-5BAD-4DE3DB0E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723569"/>
      </p:ext>
    </p:extLst>
  </p:cSld>
  <p:clrMapOvr>
    <a:masterClrMapping/>
  </p:clrMapOvr>
  <p:transition advClick="0" advTm="5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>
            <a:cxnSpLocks/>
          </p:cNvCxnSpPr>
          <p:nvPr/>
        </p:nvCxnSpPr>
        <p:spPr>
          <a:xfrm>
            <a:off x="8052869" y="3572952"/>
            <a:ext cx="3130302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7654557" y="1637368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944345" y="1541145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233485" y="3947173"/>
            <a:ext cx="1577080" cy="200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3799930" y="2680149"/>
            <a:ext cx="3378109" cy="2636706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8503119" y="1590304"/>
            <a:ext cx="2840344" cy="169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-57dB</a:t>
            </a:r>
          </a:p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多场景降噪：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酒吧</a:t>
            </a: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办公室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会议室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呼叫中心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5" y="2163872"/>
            <a:ext cx="2558878" cy="1587227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677674" y="1509142"/>
            <a:ext cx="910372" cy="1225239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828403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8503119" y="4039606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ts val="17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í$ľïḑè"/>
          <p:cNvSpPr/>
          <p:nvPr/>
        </p:nvSpPr>
        <p:spPr bwMode="auto">
          <a:xfrm>
            <a:off x="8273773" y="359574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雅黑" charset="0"/>
                <a:ea typeface="微软雅黑" charset="0"/>
                <a:cs typeface="微软" charset="0"/>
              </a:rPr>
              <a:t>company confidential</a:t>
            </a:r>
            <a:endParaRPr lang="en-US" altLang="zh-CN" sz="1600" dirty="0">
              <a:latin typeface="微软雅黑" charset="0"/>
              <a:ea typeface="微软雅黑" charset="0"/>
              <a:cs typeface="微软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2C008F-4136-E0C7-F144-5C887530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A1C91A-2479-C999-CE82-2689B2C9F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75" y="3750310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549899"/>
            <a:ext cx="3122982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399092" y="1541169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" y="3660345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85040" y="1549899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76627" y="2880633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131188" y="3557219"/>
            <a:ext cx="4338383" cy="2692749"/>
            <a:chOff x="1587359" y="2359844"/>
            <a:chExt cx="5452555" cy="3384293"/>
          </a:xfrm>
        </p:grpSpPr>
        <p:sp>
          <p:nvSpPr>
            <p:cNvPr id="5" name="矩形 4"/>
            <p:cNvSpPr/>
            <p:nvPr/>
          </p:nvSpPr>
          <p:spPr>
            <a:xfrm>
              <a:off x="2578953" y="2359844"/>
              <a:ext cx="3283667" cy="3384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87359" y="3436943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78953" y="3433759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8953" y="3868576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2286857" y="3578816"/>
              <a:ext cx="292096" cy="3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cxnSpLocks/>
              <a:stCxn id="36" idx="3"/>
              <a:endCxn id="10" idx="1"/>
            </p:cNvCxnSpPr>
            <p:nvPr/>
          </p:nvCxnSpPr>
          <p:spPr>
            <a:xfrm flipV="1">
              <a:off x="2286857" y="4013633"/>
              <a:ext cx="292096" cy="3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833780" y="3381885"/>
              <a:ext cx="860940" cy="7988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3229251" y="3578816"/>
              <a:ext cx="604529" cy="2025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3229251" y="3781315"/>
              <a:ext cx="604529" cy="23231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cxnSpLocks/>
              <a:stCxn id="13" idx="6"/>
              <a:endCxn id="28" idx="1"/>
            </p:cNvCxnSpPr>
            <p:nvPr/>
          </p:nvCxnSpPr>
          <p:spPr>
            <a:xfrm flipH="1">
              <a:off x="4603312" y="3781315"/>
              <a:ext cx="91408" cy="1229559"/>
            </a:xfrm>
            <a:prstGeom prst="bentConnector5">
              <a:avLst>
                <a:gd name="adj1" fmla="val -314313"/>
                <a:gd name="adj2" fmla="val 41561"/>
                <a:gd name="adj3" fmla="val 41431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cxnSpLocks/>
              <a:stCxn id="28" idx="3"/>
              <a:endCxn id="22" idx="1"/>
            </p:cNvCxnSpPr>
            <p:nvPr/>
          </p:nvCxnSpPr>
          <p:spPr>
            <a:xfrm flipV="1">
              <a:off x="5851324" y="4905008"/>
              <a:ext cx="382961" cy="10586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Speaker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SDO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LRCK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SDI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03312" y="4403925"/>
              <a:ext cx="1248012" cy="121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00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  <a:endParaRPr lang="zh-CN" altLang="en-US" sz="600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USB</a:t>
              </a:r>
              <a:endParaRPr lang="zh-CN" altLang="en-US" sz="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连接符: 肘形 33"/>
            <p:cNvCxnSpPr>
              <a:cxnSpLocks/>
              <a:stCxn id="13" idx="0"/>
              <a:endCxn id="33" idx="1"/>
            </p:cNvCxnSpPr>
            <p:nvPr/>
          </p:nvCxnSpPr>
          <p:spPr>
            <a:xfrm rot="5400000" flipH="1" flipV="1">
              <a:off x="4561441" y="2733763"/>
              <a:ext cx="350931" cy="9453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cxnSpLocks/>
              <a:stCxn id="33" idx="1"/>
              <a:endCxn id="13" idx="0"/>
            </p:cNvCxnSpPr>
            <p:nvPr/>
          </p:nvCxnSpPr>
          <p:spPr>
            <a:xfrm rot="10800000" flipV="1">
              <a:off x="4264250" y="3030954"/>
              <a:ext cx="945313" cy="35093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587359" y="3871761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0116027" y="1727458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10115392" y="2297384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83AFAE86-3E40-DBEF-F3FC-A5E82EC0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544307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533576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538633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远程拾音：支持10米内清晰拾音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976446" y="3903785"/>
            <a:ext cx="5992940" cy="2463940"/>
            <a:chOff x="5342323" y="4411136"/>
            <a:chExt cx="4690630" cy="1956589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423492"/>
              <a:ext cx="1173118" cy="1944233"/>
              <a:chOff x="8716804" y="2438311"/>
              <a:chExt cx="2246555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1" y="2438311"/>
                <a:ext cx="223661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DAC 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RF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20675" y="2656260"/>
                <a:ext cx="570740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411136"/>
              <a:ext cx="2476196" cy="1944233"/>
              <a:chOff x="5342323" y="4411136"/>
              <a:chExt cx="2476196" cy="194423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411136"/>
                <a:ext cx="1933183" cy="194423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7" y="4981862"/>
                <a:ext cx="608195" cy="715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b="1" i="1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ADC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29315"/>
                <a:ext cx="219011" cy="73142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82414"/>
                <a:ext cx="219011" cy="5758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88616"/>
                <a:ext cx="219011" cy="2647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35514"/>
                <a:ext cx="219011" cy="4203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2" y="5339751"/>
                <a:ext cx="196055" cy="15112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72919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260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791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32220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</a:rPr>
                <a:t>Speaker</a:t>
              </a:r>
              <a:endParaRPr lang="zh-CN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9A619D-AAC2-EE41-D0ED-C6F3C7F0C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363461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后级音效处理器</a:t>
            </a:r>
          </a:p>
        </p:txBody>
      </p:sp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072" t="3475"/>
          <a:stretch/>
        </p:blipFill>
        <p:spPr>
          <a:xfrm>
            <a:off x="2727547" y="3429000"/>
            <a:ext cx="1264249" cy="126424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34799" y="3429000"/>
            <a:ext cx="1264249" cy="126424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9488" y="3428999"/>
            <a:ext cx="1264249" cy="126424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4042" r="3546"/>
          <a:stretch/>
        </p:blipFill>
        <p:spPr>
          <a:xfrm>
            <a:off x="6412430" y="3429000"/>
            <a:ext cx="1264249" cy="126424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807991" y="4721622"/>
            <a:ext cx="1264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59" y="5029284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795155" y="4721622"/>
            <a:ext cx="1108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461" y="5029285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485713" y="4721622"/>
            <a:ext cx="136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876" y="5029285"/>
            <a:ext cx="187412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6275990" y="4721622"/>
            <a:ext cx="1543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段动态范围调整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683" y="5029285"/>
            <a:ext cx="187201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360029" y="4721622"/>
            <a:ext cx="1081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798" y="5029285"/>
            <a:ext cx="187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10083860" y="4721621"/>
            <a:ext cx="124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798" y="5029284"/>
            <a:ext cx="1872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862" y="3442183"/>
            <a:ext cx="1264100" cy="1251066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4545" y="3442182"/>
            <a:ext cx="1249232" cy="1251066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C050E-89FE-4EA0-3FF5-63D40B31A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5" name="ïṣlidè">
            <a:extLst>
              <a:ext uri="{FF2B5EF4-FFF2-40B4-BE49-F238E27FC236}">
                <a16:creationId xmlns:a16="http://schemas.microsoft.com/office/drawing/2014/main" id="{38430D15-055E-7E04-7474-512ABAEECB38}"/>
              </a:ext>
            </a:extLst>
          </p:cNvPr>
          <p:cNvSpPr/>
          <p:nvPr/>
        </p:nvSpPr>
        <p:spPr bwMode="auto">
          <a:xfrm>
            <a:off x="725638" y="1544307"/>
            <a:ext cx="5493360" cy="164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SNC8xDSP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音效处理器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而设计的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专业音频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 Bar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原创设计师QQ598969553      _4">
            <a:extLst>
              <a:ext uri="{FF2B5EF4-FFF2-40B4-BE49-F238E27FC236}">
                <a16:creationId xmlns:a16="http://schemas.microsoft.com/office/drawing/2014/main" id="{349EF6D0-0678-A571-B9B2-5A13E96C1B6E}"/>
              </a:ext>
            </a:extLst>
          </p:cNvPr>
          <p:cNvCxnSpPr>
            <a:cxnSpLocks/>
          </p:cNvCxnSpPr>
          <p:nvPr/>
        </p:nvCxnSpPr>
        <p:spPr>
          <a:xfrm flipV="1">
            <a:off x="424017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QQ598969553      _4">
            <a:extLst>
              <a:ext uri="{FF2B5EF4-FFF2-40B4-BE49-F238E27FC236}">
                <a16:creationId xmlns:a16="http://schemas.microsoft.com/office/drawing/2014/main" id="{566BCDF0-AA85-CDBA-423C-1CCC114C480D}"/>
              </a:ext>
            </a:extLst>
          </p:cNvPr>
          <p:cNvCxnSpPr>
            <a:cxnSpLocks/>
          </p:cNvCxnSpPr>
          <p:nvPr/>
        </p:nvCxnSpPr>
        <p:spPr>
          <a:xfrm flipV="1">
            <a:off x="6103869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原创设计师QQ598969553      _4">
            <a:extLst>
              <a:ext uri="{FF2B5EF4-FFF2-40B4-BE49-F238E27FC236}">
                <a16:creationId xmlns:a16="http://schemas.microsoft.com/office/drawing/2014/main" id="{F1F25CD5-C0BA-615F-36F1-C3A77C4F2AB1}"/>
              </a:ext>
            </a:extLst>
          </p:cNvPr>
          <p:cNvCxnSpPr>
            <a:cxnSpLocks/>
          </p:cNvCxnSpPr>
          <p:nvPr/>
        </p:nvCxnSpPr>
        <p:spPr>
          <a:xfrm flipV="1">
            <a:off x="797670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原创设计师QQ598969553      _4">
            <a:extLst>
              <a:ext uri="{FF2B5EF4-FFF2-40B4-BE49-F238E27FC236}">
                <a16:creationId xmlns:a16="http://schemas.microsoft.com/office/drawing/2014/main" id="{7DABB85A-EED2-8388-489B-C0AE03D62CD1}"/>
              </a:ext>
            </a:extLst>
          </p:cNvPr>
          <p:cNvCxnSpPr>
            <a:cxnSpLocks/>
          </p:cNvCxnSpPr>
          <p:nvPr/>
        </p:nvCxnSpPr>
        <p:spPr>
          <a:xfrm flipV="1">
            <a:off x="9867798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E25664F0-A380-22F8-A5A3-035AB386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>
                <a:latin typeface="微软" charset="0"/>
                <a:cs typeface="微软" charset="0"/>
              </a:rPr>
              <a:t>company confidential</a:t>
            </a:r>
            <a:endParaRPr lang="en-US" altLang="zh-CN" sz="1600" dirty="0">
              <a:latin typeface="微软" charset="0"/>
              <a:cs typeface="微软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C44E77C-F0E4-1F75-F736-39502422D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1095" y="1320935"/>
            <a:ext cx="4268291" cy="189847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64657A-2F99-03B2-D620-C3235D6E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f27c7c-66c5-43c1-985a-8168ed6f1c4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2146</Words>
  <Application>Microsoft Office PowerPoint</Application>
  <PresentationFormat>宽屏</PresentationFormat>
  <Paragraphs>422</Paragraphs>
  <Slides>14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Times New Roman Regular</vt:lpstr>
      <vt:lpstr>等线</vt:lpstr>
      <vt:lpstr>等线 Light</vt:lpstr>
      <vt:lpstr>华文细黑</vt:lpstr>
      <vt:lpstr>宋体</vt:lpstr>
      <vt:lpstr>微软</vt:lpstr>
      <vt:lpstr>微软雅黑</vt:lpstr>
      <vt:lpstr>Abadi</vt:lpstr>
      <vt:lpstr>Arial</vt:lpstr>
      <vt:lpstr>Calibri</vt:lpstr>
      <vt:lpstr>Impact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Rong Bai</cp:lastModifiedBy>
  <cp:revision>622</cp:revision>
  <dcterms:created xsi:type="dcterms:W3CDTF">2023-02-28T08:26:11Z</dcterms:created>
  <dcterms:modified xsi:type="dcterms:W3CDTF">2023-06-15T09:38:17Z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9373803B38A981BAA3BAFD63EECFEB89</vt:lpwstr>
  </property>
  <property fmtid="{D5CDD505-2E9C-101B-9397-08002B2CF9AE}" pid="3" name="KSOProductBuildVer">
    <vt:lpwstr>2052-5.1.1.7676</vt:lpwstr>
  </property>
</Properties>
</file>